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handoutMasterIdLst>
    <p:handoutMasterId r:id="rId5"/>
  </p:handoutMasterIdLst>
  <p:sldIdLst>
    <p:sldId id="257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2F2F2"/>
    <a:srgbClr val="C0C0C0"/>
    <a:srgbClr val="7F7F7F"/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EAA691-F4C2-4552-88C4-281CC3894189}" v="2" dt="2026-01-15T15:05:19.9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59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HELIOU" userId="5e17a71b-5468-4492-b496-45b403a9ab07" providerId="ADAL" clId="{CEB72F6A-A7E5-4908-8A35-F306455668FD}"/>
    <pc:docChg chg="undo custSel modSld">
      <pc:chgData name="Julie HELIOU" userId="5e17a71b-5468-4492-b496-45b403a9ab07" providerId="ADAL" clId="{CEB72F6A-A7E5-4908-8A35-F306455668FD}" dt="2026-01-15T15:05:28.629" v="8" actId="207"/>
      <pc:docMkLst>
        <pc:docMk/>
      </pc:docMkLst>
      <pc:sldChg chg="modSp mod">
        <pc:chgData name="Julie HELIOU" userId="5e17a71b-5468-4492-b496-45b403a9ab07" providerId="ADAL" clId="{CEB72F6A-A7E5-4908-8A35-F306455668FD}" dt="2026-01-15T15:05:28.629" v="8" actId="207"/>
        <pc:sldMkLst>
          <pc:docMk/>
          <pc:sldMk cId="0" sldId="257"/>
        </pc:sldMkLst>
        <pc:spChg chg="mod">
          <ac:chgData name="Julie HELIOU" userId="5e17a71b-5468-4492-b496-45b403a9ab07" providerId="ADAL" clId="{CEB72F6A-A7E5-4908-8A35-F306455668FD}" dt="2026-01-15T15:05:19.957" v="5" actId="1076"/>
          <ac:spMkLst>
            <pc:docMk/>
            <pc:sldMk cId="0" sldId="257"/>
            <ac:spMk id="3082" creationId="{3965C043-3BCE-99E3-2160-D9A3E4B44A3D}"/>
          </ac:spMkLst>
        </pc:spChg>
        <pc:spChg chg="mod">
          <ac:chgData name="Julie HELIOU" userId="5e17a71b-5468-4492-b496-45b403a9ab07" providerId="ADAL" clId="{CEB72F6A-A7E5-4908-8A35-F306455668FD}" dt="2026-01-15T15:05:28.247" v="7" actId="207"/>
          <ac:spMkLst>
            <pc:docMk/>
            <pc:sldMk cId="0" sldId="257"/>
            <ac:spMk id="3087" creationId="{B1C1327B-F303-509C-9ADD-EC2999383601}"/>
          </ac:spMkLst>
        </pc:spChg>
        <pc:spChg chg="mod">
          <ac:chgData name="Julie HELIOU" userId="5e17a71b-5468-4492-b496-45b403a9ab07" providerId="ADAL" clId="{CEB72F6A-A7E5-4908-8A35-F306455668FD}" dt="2026-01-15T15:05:19.957" v="5" actId="1076"/>
          <ac:spMkLst>
            <pc:docMk/>
            <pc:sldMk cId="0" sldId="257"/>
            <ac:spMk id="3099" creationId="{AB10246E-AF1B-413D-1853-7869CDC1CBAB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01" creationId="{D898AD6D-0057-99CC-A0D5-2BFC4B6E16E9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03" creationId="{326873B4-14B4-C5A4-16EA-C74EB62AF69B}"/>
          </ac:spMkLst>
        </pc:spChg>
        <pc:spChg chg="mod">
          <ac:chgData name="Julie HELIOU" userId="5e17a71b-5468-4492-b496-45b403a9ab07" providerId="ADAL" clId="{CEB72F6A-A7E5-4908-8A35-F306455668FD}" dt="2026-01-15T15:05:19.957" v="5" actId="1076"/>
          <ac:spMkLst>
            <pc:docMk/>
            <pc:sldMk cId="0" sldId="257"/>
            <ac:spMk id="3105" creationId="{CE3FA860-5896-801D-6D08-3059E7FF39B2}"/>
          </ac:spMkLst>
        </pc:spChg>
        <pc:spChg chg="mod">
          <ac:chgData name="Julie HELIOU" userId="5e17a71b-5468-4492-b496-45b403a9ab07" providerId="ADAL" clId="{CEB72F6A-A7E5-4908-8A35-F306455668FD}" dt="2026-01-15T15:05:19.957" v="5" actId="1076"/>
          <ac:spMkLst>
            <pc:docMk/>
            <pc:sldMk cId="0" sldId="257"/>
            <ac:spMk id="3107" creationId="{CD7CB492-1C98-817B-8A96-CE982FDC5EED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09" creationId="{423B57EB-18DC-A93F-2622-0A70CA1AF39F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11" creationId="{F145EFE1-7EB6-586A-0858-92B46D67FC53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13" creationId="{3E475FA1-8C7B-BFF7-C2FF-E6201F4D05A8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15" creationId="{3546BCE2-BD45-BF79-AF32-9A5D8ED83930}"/>
          </ac:spMkLst>
        </pc:spChg>
        <pc:spChg chg="mod">
          <ac:chgData name="Julie HELIOU" userId="5e17a71b-5468-4492-b496-45b403a9ab07" providerId="ADAL" clId="{CEB72F6A-A7E5-4908-8A35-F306455668FD}" dt="2026-01-15T15:05:11.700" v="2" actId="1076"/>
          <ac:spMkLst>
            <pc:docMk/>
            <pc:sldMk cId="0" sldId="257"/>
            <ac:spMk id="3117" creationId="{DADA966A-2436-CF03-6110-008797A1B9F6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19" creationId="{F25130C8-0BE9-1C06-A5B5-3E8D73A39627}"/>
          </ac:spMkLst>
        </pc:spChg>
        <pc:spChg chg="mod">
          <ac:chgData name="Julie HELIOU" userId="5e17a71b-5468-4492-b496-45b403a9ab07" providerId="ADAL" clId="{CEB72F6A-A7E5-4908-8A35-F306455668FD}" dt="2026-01-15T15:05:11.700" v="2" actId="1076"/>
          <ac:spMkLst>
            <pc:docMk/>
            <pc:sldMk cId="0" sldId="257"/>
            <ac:spMk id="3121" creationId="{6A7502AF-4EE8-3529-C61D-9CC86E48C5AD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25" creationId="{0C708157-72A4-0E60-F648-24749F215705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27" creationId="{E68BDD7D-F816-2E2D-F0C9-287DB72A2992}"/>
          </ac:spMkLst>
        </pc:spChg>
        <pc:spChg chg="mod">
          <ac:chgData name="Julie HELIOU" userId="5e17a71b-5468-4492-b496-45b403a9ab07" providerId="ADAL" clId="{CEB72F6A-A7E5-4908-8A35-F306455668FD}" dt="2026-01-15T15:05:28.629" v="8" actId="207"/>
          <ac:spMkLst>
            <pc:docMk/>
            <pc:sldMk cId="0" sldId="257"/>
            <ac:spMk id="3129" creationId="{6AA772C4-7925-F963-25C6-77AAA24D4E77}"/>
          </ac:spMkLst>
        </pc:spChg>
        <pc:cxnChg chg="mod">
          <ac:chgData name="Julie HELIOU" userId="5e17a71b-5468-4492-b496-45b403a9ab07" providerId="ADAL" clId="{CEB72F6A-A7E5-4908-8A35-F306455668FD}" dt="2026-01-15T15:05:09.890" v="1" actId="1076"/>
          <ac:cxnSpMkLst>
            <pc:docMk/>
            <pc:sldMk cId="0" sldId="257"/>
            <ac:cxnSpMk id="15373" creationId="{547FE115-A5A8-0D9A-3E1F-755690F65262}"/>
          </ac:cxnSpMkLst>
        </pc:cxnChg>
        <pc:cxnChg chg="mod">
          <ac:chgData name="Julie HELIOU" userId="5e17a71b-5468-4492-b496-45b403a9ab07" providerId="ADAL" clId="{CEB72F6A-A7E5-4908-8A35-F306455668FD}" dt="2026-01-15T15:05:08.205" v="0" actId="1076"/>
          <ac:cxnSpMkLst>
            <pc:docMk/>
            <pc:sldMk cId="0" sldId="257"/>
            <ac:cxnSpMk id="15375" creationId="{48BB8CD8-46FE-E52F-B80D-1D60D073A95C}"/>
          </ac:cxnSpMkLst>
        </pc:cxnChg>
        <pc:cxnChg chg="mod">
          <ac:chgData name="Julie HELIOU" userId="5e17a71b-5468-4492-b496-45b403a9ab07" providerId="ADAL" clId="{CEB72F6A-A7E5-4908-8A35-F306455668FD}" dt="2026-01-15T15:05:08.205" v="0" actId="1076"/>
          <ac:cxnSpMkLst>
            <pc:docMk/>
            <pc:sldMk cId="0" sldId="257"/>
            <ac:cxnSpMk id="15376" creationId="{B8B53680-782A-C013-B449-C7ED1ABF4050}"/>
          </ac:cxnSpMkLst>
        </pc:cxnChg>
        <pc:cxnChg chg="mod">
          <ac:chgData name="Julie HELIOU" userId="5e17a71b-5468-4492-b496-45b403a9ab07" providerId="ADAL" clId="{CEB72F6A-A7E5-4908-8A35-F306455668FD}" dt="2026-01-15T15:05:09.890" v="1" actId="1076"/>
          <ac:cxnSpMkLst>
            <pc:docMk/>
            <pc:sldMk cId="0" sldId="257"/>
            <ac:cxnSpMk id="15377" creationId="{99DC74A8-BB03-D564-F95D-25613678A767}"/>
          </ac:cxnSpMkLst>
        </pc:cxnChg>
        <pc:cxnChg chg="mod">
          <ac:chgData name="Julie HELIOU" userId="5e17a71b-5468-4492-b496-45b403a9ab07" providerId="ADAL" clId="{CEB72F6A-A7E5-4908-8A35-F306455668FD}" dt="2026-01-15T15:05:09.890" v="1" actId="1076"/>
          <ac:cxnSpMkLst>
            <pc:docMk/>
            <pc:sldMk cId="0" sldId="257"/>
            <ac:cxnSpMk id="15378" creationId="{C966C040-4495-EBE3-767B-5241D80E97FF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E5783A56-58B7-0A67-BBB2-AB4E0913D0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01D55A5-EAA5-8363-A4A5-4FFFF08CD02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B7C12001-776E-4750-58A1-4A73D6BF941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302BB6B2-8E6F-05D1-4777-60F1820D92A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CFE231C6-268A-4477-AC8A-F3111B8BDB35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F9EBAF-7DF2-6BFC-9ABD-F975947961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E67F31-7A84-6200-4608-FD6DBF2BBD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AA9D29-5E27-65E0-910C-C2E7EA8D8C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0100F5-EFAC-4CE0-ABE5-C1E920B6A8F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455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A061FC-91B6-7513-32E3-B4EAE77C2C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D6A477-7A86-2405-AFC4-3D619E96EA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EB5D8A5-7CC0-53BE-8D51-7DD5D3A073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0B1555-E6E3-447A-BDA5-4AB6353D45C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16827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720B483-E97F-3E44-0839-65400580A8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4626A9-FA11-8153-00FD-6F2718CF3D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07E02E-09D3-E5E0-CF82-9A1DF18C81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4D75AD-2D68-49D3-89C9-AC81A45867F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418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4C0F88-7EE7-E714-3D9A-CD684CA1CA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E8E7B1-C238-81DC-4ADA-C1FEBC35C3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74222F-9037-215C-527A-4560F7ADB0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7CB82-AC06-477E-9047-DD961C4ADA2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5935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38547F-A21F-2593-652D-BE7152878E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C393AE-B23E-78D3-4A63-776B3B3CBD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183FDD-5C78-697B-862F-D14BCAD650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9623D-5D88-4AB0-9F3C-71E854816E2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5751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1F8E34-3D38-607A-05AD-0DB30880FA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5A33FB-8221-0A6A-B9C2-F5369F7EE1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DADA243-A2A1-D150-EB53-59D128CE5F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D4FF3-E269-4910-8599-5C975CB0631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509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86046F-F0EF-F9AC-B936-2229C774DA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4B911B-61D0-4B61-4B83-25139A9B0A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73DF0D-BD42-4763-95FC-691A30ECA2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01717E-DBDB-410E-897A-F9959D13DB2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5007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66FE3C9-CC2A-EB15-BAEC-2AAE71A942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FE14326-28A0-9FB6-77F2-343BD5E7A5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A24ABA5-2A2F-BC76-7488-0360D9F3E4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1F605-6CC9-4696-A943-C2158A61202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0145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3F80C3D-1B2F-6DC0-A61E-E3194DC578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46948C9-409A-D4C1-5636-EB8C9F2DEB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4B6B3F2-91AA-0237-25C5-2510C62D3E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BC001-CD67-4F82-9236-562345309B2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1934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5CC807E-15A5-2FB8-7A8A-795F0A1AB2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EEA4270-17C5-C78B-EA9A-8B64D45D55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4E37F2B-0C39-57B6-ECA1-20F54412BE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727904-BC6D-40BE-8963-91A6179645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4509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487CA3-C66E-F103-279C-D6F20824B6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457720-659B-7CCB-24F4-DB7668EF7B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94043B-070A-D14E-30A7-A2E17E7BD2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850BD6-5DF3-46D8-8C2B-5E65F312077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521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707E38-B553-6E08-4FB4-BA9825BAB2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0EE151-83C4-8B89-45DB-B663017CA0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6873F2-56ED-E00A-E1BD-809C443F86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10FFA-A77B-4F06-B59C-E838BB5288F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5452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B9AAFBE-C47E-1A29-C655-3CCBAC07A6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F3C167B-4511-247D-A9F3-406229E509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A52AD97-0512-4F04-8241-2EB4C2BB229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2701071-EE6D-A6AC-4AC5-E5EF075C28B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BB6CA30-253B-8488-35F6-EBB499F1A81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9313DF-1A1E-49AA-B7CD-2B5071561B05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6">
            <a:extLst>
              <a:ext uri="{FF2B5EF4-FFF2-40B4-BE49-F238E27FC236}">
                <a16:creationId xmlns:a16="http://schemas.microsoft.com/office/drawing/2014/main" id="{3E8C059B-1CCA-38C7-1A98-641B69B2F6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7200" y="1600200"/>
            <a:ext cx="8229600" cy="4525963"/>
            <a:chOff x="1134" y="1272"/>
            <a:chExt cx="8063" cy="2880"/>
          </a:xfrm>
        </p:grpSpPr>
        <p:sp>
          <p:nvSpPr>
            <p:cNvPr id="15364" name="AutoShape 5">
              <a:extLst>
                <a:ext uri="{FF2B5EF4-FFF2-40B4-BE49-F238E27FC236}">
                  <a16:creationId xmlns:a16="http://schemas.microsoft.com/office/drawing/2014/main" id="{BDC341E0-57F5-B4B9-5F2E-153F3EB785C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34" y="1272"/>
              <a:ext cx="8063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15365" name="_s3130">
              <a:extLst>
                <a:ext uri="{FF2B5EF4-FFF2-40B4-BE49-F238E27FC236}">
                  <a16:creationId xmlns:a16="http://schemas.microsoft.com/office/drawing/2014/main" id="{29BCA5F5-DE18-A65F-2C30-E405530405E1}"/>
                </a:ext>
              </a:extLst>
            </p:cNvPr>
            <p:cNvCxnSpPr>
              <a:cxnSpLocks noChangeShapeType="1"/>
              <a:stCxn id="3129" idx="1"/>
              <a:endCxn id="3099" idx="2"/>
            </p:cNvCxnSpPr>
            <p:nvPr/>
          </p:nvCxnSpPr>
          <p:spPr bwMode="auto">
            <a:xfrm rot="10800000">
              <a:off x="8191" y="2424"/>
              <a:ext cx="143" cy="158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6" name="_s3128">
              <a:extLst>
                <a:ext uri="{FF2B5EF4-FFF2-40B4-BE49-F238E27FC236}">
                  <a16:creationId xmlns:a16="http://schemas.microsoft.com/office/drawing/2014/main" id="{4F2C4AC3-0188-C53F-BE74-9C2C2BED5958}"/>
                </a:ext>
              </a:extLst>
            </p:cNvPr>
            <p:cNvCxnSpPr>
              <a:cxnSpLocks noChangeShapeType="1"/>
              <a:stCxn id="3127" idx="1"/>
              <a:endCxn id="3099" idx="2"/>
            </p:cNvCxnSpPr>
            <p:nvPr/>
          </p:nvCxnSpPr>
          <p:spPr bwMode="auto">
            <a:xfrm rot="10800000">
              <a:off x="8190" y="2424"/>
              <a:ext cx="144" cy="11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7" name="_s3126">
              <a:extLst>
                <a:ext uri="{FF2B5EF4-FFF2-40B4-BE49-F238E27FC236}">
                  <a16:creationId xmlns:a16="http://schemas.microsoft.com/office/drawing/2014/main" id="{33A06764-7EB7-3C13-B044-A1A30128B692}"/>
                </a:ext>
              </a:extLst>
            </p:cNvPr>
            <p:cNvCxnSpPr>
              <a:cxnSpLocks noChangeShapeType="1"/>
              <a:stCxn id="3125" idx="1"/>
              <a:endCxn id="3099" idx="2"/>
            </p:cNvCxnSpPr>
            <p:nvPr/>
          </p:nvCxnSpPr>
          <p:spPr bwMode="auto">
            <a:xfrm rot="10800000">
              <a:off x="8190" y="2424"/>
              <a:ext cx="144" cy="74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8" name="_s3124">
              <a:extLst>
                <a:ext uri="{FF2B5EF4-FFF2-40B4-BE49-F238E27FC236}">
                  <a16:creationId xmlns:a16="http://schemas.microsoft.com/office/drawing/2014/main" id="{E9388367-6322-5DE1-065E-FF74F1A86249}"/>
                </a:ext>
              </a:extLst>
            </p:cNvPr>
            <p:cNvCxnSpPr>
              <a:cxnSpLocks noChangeShapeType="1"/>
              <a:stCxn id="3123" idx="1"/>
              <a:endCxn id="3099" idx="2"/>
            </p:cNvCxnSpPr>
            <p:nvPr/>
          </p:nvCxnSpPr>
          <p:spPr bwMode="auto">
            <a:xfrm rot="10800000">
              <a:off x="8190" y="2424"/>
              <a:ext cx="144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9" name="_s3122">
              <a:extLst>
                <a:ext uri="{FF2B5EF4-FFF2-40B4-BE49-F238E27FC236}">
                  <a16:creationId xmlns:a16="http://schemas.microsoft.com/office/drawing/2014/main" id="{CD4805E5-3396-0982-E14E-ED93DAFBC917}"/>
                </a:ext>
              </a:extLst>
            </p:cNvPr>
            <p:cNvCxnSpPr>
              <a:cxnSpLocks noChangeShapeType="1"/>
              <a:stCxn id="3121" idx="1"/>
              <a:endCxn id="3097" idx="2"/>
            </p:cNvCxnSpPr>
            <p:nvPr/>
          </p:nvCxnSpPr>
          <p:spPr bwMode="auto">
            <a:xfrm rot="10800000">
              <a:off x="7038" y="2424"/>
              <a:ext cx="145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0" name="_s3120">
              <a:extLst>
                <a:ext uri="{FF2B5EF4-FFF2-40B4-BE49-F238E27FC236}">
                  <a16:creationId xmlns:a16="http://schemas.microsoft.com/office/drawing/2014/main" id="{700BD90E-AE59-F64F-7A76-845941DD8390}"/>
                </a:ext>
              </a:extLst>
            </p:cNvPr>
            <p:cNvCxnSpPr>
              <a:cxnSpLocks noChangeShapeType="1"/>
              <a:stCxn id="3119" idx="1"/>
              <a:endCxn id="15398" idx="2"/>
            </p:cNvCxnSpPr>
            <p:nvPr/>
          </p:nvCxnSpPr>
          <p:spPr bwMode="auto">
            <a:xfrm rot="10800000">
              <a:off x="5885" y="2424"/>
              <a:ext cx="146" cy="11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1" name="_s3118">
              <a:extLst>
                <a:ext uri="{FF2B5EF4-FFF2-40B4-BE49-F238E27FC236}">
                  <a16:creationId xmlns:a16="http://schemas.microsoft.com/office/drawing/2014/main" id="{57BDEE1D-0A09-B7E7-8A41-C4D2CCFD8C5C}"/>
                </a:ext>
              </a:extLst>
            </p:cNvPr>
            <p:cNvCxnSpPr>
              <a:cxnSpLocks noChangeShapeType="1"/>
              <a:stCxn id="3117" idx="1"/>
              <a:endCxn id="15398" idx="2"/>
            </p:cNvCxnSpPr>
            <p:nvPr/>
          </p:nvCxnSpPr>
          <p:spPr bwMode="auto">
            <a:xfrm rot="10800000">
              <a:off x="5885" y="2424"/>
              <a:ext cx="146" cy="74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2" name="_s3116">
              <a:extLst>
                <a:ext uri="{FF2B5EF4-FFF2-40B4-BE49-F238E27FC236}">
                  <a16:creationId xmlns:a16="http://schemas.microsoft.com/office/drawing/2014/main" id="{57C6D4E3-C4E2-7B71-A8F7-46F054710F36}"/>
                </a:ext>
              </a:extLst>
            </p:cNvPr>
            <p:cNvCxnSpPr>
              <a:cxnSpLocks noChangeShapeType="1"/>
              <a:stCxn id="3115" idx="1"/>
              <a:endCxn id="15398" idx="2"/>
            </p:cNvCxnSpPr>
            <p:nvPr/>
          </p:nvCxnSpPr>
          <p:spPr bwMode="auto">
            <a:xfrm rot="10800000">
              <a:off x="5885" y="2424"/>
              <a:ext cx="146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3" name="_s3114">
              <a:extLst>
                <a:ext uri="{FF2B5EF4-FFF2-40B4-BE49-F238E27FC236}">
                  <a16:creationId xmlns:a16="http://schemas.microsoft.com/office/drawing/2014/main" id="{547FE115-A5A8-0D9A-3E1F-755690F65262}"/>
                </a:ext>
              </a:extLst>
            </p:cNvPr>
            <p:cNvCxnSpPr>
              <a:cxnSpLocks noChangeShapeType="1"/>
              <a:stCxn id="3113" idx="1"/>
              <a:endCxn id="3093" idx="2"/>
            </p:cNvCxnSpPr>
            <p:nvPr/>
          </p:nvCxnSpPr>
          <p:spPr bwMode="auto">
            <a:xfrm rot="10800000">
              <a:off x="4734" y="2424"/>
              <a:ext cx="184" cy="74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4" name="_s3112">
              <a:extLst>
                <a:ext uri="{FF2B5EF4-FFF2-40B4-BE49-F238E27FC236}">
                  <a16:creationId xmlns:a16="http://schemas.microsoft.com/office/drawing/2014/main" id="{33326739-0D1D-C89F-8F8D-357126373189}"/>
                </a:ext>
              </a:extLst>
            </p:cNvPr>
            <p:cNvCxnSpPr>
              <a:cxnSpLocks noChangeShapeType="1"/>
              <a:stCxn id="3111" idx="1"/>
              <a:endCxn id="3093" idx="2"/>
            </p:cNvCxnSpPr>
            <p:nvPr/>
          </p:nvCxnSpPr>
          <p:spPr bwMode="auto">
            <a:xfrm rot="10800000">
              <a:off x="4734" y="2424"/>
              <a:ext cx="184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5" name="_s3110">
              <a:extLst>
                <a:ext uri="{FF2B5EF4-FFF2-40B4-BE49-F238E27FC236}">
                  <a16:creationId xmlns:a16="http://schemas.microsoft.com/office/drawing/2014/main" id="{48BB8CD8-46FE-E52F-B80D-1D60D073A95C}"/>
                </a:ext>
              </a:extLst>
            </p:cNvPr>
            <p:cNvCxnSpPr>
              <a:cxnSpLocks noChangeShapeType="1"/>
              <a:stCxn id="3109" idx="1"/>
              <a:endCxn id="3087" idx="2"/>
            </p:cNvCxnSpPr>
            <p:nvPr/>
          </p:nvCxnSpPr>
          <p:spPr bwMode="auto">
            <a:xfrm rot="10800000">
              <a:off x="1566" y="2424"/>
              <a:ext cx="184" cy="11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6" name="_s3108">
              <a:extLst>
                <a:ext uri="{FF2B5EF4-FFF2-40B4-BE49-F238E27FC236}">
                  <a16:creationId xmlns:a16="http://schemas.microsoft.com/office/drawing/2014/main" id="{B8B53680-782A-C013-B449-C7ED1ABF4050}"/>
                </a:ext>
              </a:extLst>
            </p:cNvPr>
            <p:cNvCxnSpPr>
              <a:cxnSpLocks noChangeShapeType="1"/>
              <a:stCxn id="3107" idx="1"/>
              <a:endCxn id="3087" idx="2"/>
            </p:cNvCxnSpPr>
            <p:nvPr/>
          </p:nvCxnSpPr>
          <p:spPr bwMode="auto">
            <a:xfrm rot="10800000">
              <a:off x="1566" y="2424"/>
              <a:ext cx="184" cy="74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7" name="_s3106">
              <a:extLst>
                <a:ext uri="{FF2B5EF4-FFF2-40B4-BE49-F238E27FC236}">
                  <a16:creationId xmlns:a16="http://schemas.microsoft.com/office/drawing/2014/main" id="{99DC74A8-BB03-D564-F95D-25613678A767}"/>
                </a:ext>
              </a:extLst>
            </p:cNvPr>
            <p:cNvCxnSpPr>
              <a:cxnSpLocks noChangeShapeType="1"/>
              <a:stCxn id="3105" idx="1"/>
              <a:endCxn id="3087" idx="2"/>
            </p:cNvCxnSpPr>
            <p:nvPr/>
          </p:nvCxnSpPr>
          <p:spPr bwMode="auto">
            <a:xfrm rot="10800000">
              <a:off x="1566" y="2424"/>
              <a:ext cx="184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8" name="_s3104">
              <a:extLst>
                <a:ext uri="{FF2B5EF4-FFF2-40B4-BE49-F238E27FC236}">
                  <a16:creationId xmlns:a16="http://schemas.microsoft.com/office/drawing/2014/main" id="{C966C040-4495-EBE3-767B-5241D80E97FF}"/>
                </a:ext>
              </a:extLst>
            </p:cNvPr>
            <p:cNvCxnSpPr>
              <a:cxnSpLocks noChangeShapeType="1"/>
              <a:stCxn id="3103" idx="1"/>
              <a:endCxn id="3089" idx="2"/>
            </p:cNvCxnSpPr>
            <p:nvPr/>
          </p:nvCxnSpPr>
          <p:spPr bwMode="auto">
            <a:xfrm rot="10800000">
              <a:off x="2719" y="2424"/>
              <a:ext cx="183" cy="74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9" name="_s3102">
              <a:extLst>
                <a:ext uri="{FF2B5EF4-FFF2-40B4-BE49-F238E27FC236}">
                  <a16:creationId xmlns:a16="http://schemas.microsoft.com/office/drawing/2014/main" id="{44D8DD03-1A64-CCC1-7314-19A8F0255D79}"/>
                </a:ext>
              </a:extLst>
            </p:cNvPr>
            <p:cNvCxnSpPr>
              <a:cxnSpLocks noChangeShapeType="1"/>
              <a:stCxn id="3101" idx="1"/>
              <a:endCxn id="3089" idx="2"/>
            </p:cNvCxnSpPr>
            <p:nvPr/>
          </p:nvCxnSpPr>
          <p:spPr bwMode="auto">
            <a:xfrm rot="10800000">
              <a:off x="2719" y="2424"/>
              <a:ext cx="183" cy="31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0" name="_s3100">
              <a:extLst>
                <a:ext uri="{FF2B5EF4-FFF2-40B4-BE49-F238E27FC236}">
                  <a16:creationId xmlns:a16="http://schemas.microsoft.com/office/drawing/2014/main" id="{261FC8FB-9987-7269-C4B2-B0DE33E58BCB}"/>
                </a:ext>
              </a:extLst>
            </p:cNvPr>
            <p:cNvCxnSpPr>
              <a:cxnSpLocks noChangeShapeType="1"/>
              <a:stCxn id="3099" idx="0"/>
              <a:endCxn id="3082" idx="2"/>
            </p:cNvCxnSpPr>
            <p:nvPr/>
          </p:nvCxnSpPr>
          <p:spPr bwMode="auto">
            <a:xfrm rot="5400000" flipH="1">
              <a:off x="7831" y="1775"/>
              <a:ext cx="144" cy="577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1" name="_s3098">
              <a:extLst>
                <a:ext uri="{FF2B5EF4-FFF2-40B4-BE49-F238E27FC236}">
                  <a16:creationId xmlns:a16="http://schemas.microsoft.com/office/drawing/2014/main" id="{BF300240-4034-826E-AFE7-26E85F9CBC20}"/>
                </a:ext>
              </a:extLst>
            </p:cNvPr>
            <p:cNvCxnSpPr>
              <a:cxnSpLocks noChangeShapeType="1"/>
              <a:stCxn id="3097" idx="0"/>
              <a:endCxn id="3082" idx="2"/>
            </p:cNvCxnSpPr>
            <p:nvPr/>
          </p:nvCxnSpPr>
          <p:spPr bwMode="auto">
            <a:xfrm rot="-5400000">
              <a:off x="7254" y="1776"/>
              <a:ext cx="144" cy="57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2" name="_s3096">
              <a:extLst>
                <a:ext uri="{FF2B5EF4-FFF2-40B4-BE49-F238E27FC236}">
                  <a16:creationId xmlns:a16="http://schemas.microsoft.com/office/drawing/2014/main" id="{0CC679E3-024B-0E3A-04D6-5B2ABED1F9B2}"/>
                </a:ext>
              </a:extLst>
            </p:cNvPr>
            <p:cNvCxnSpPr>
              <a:cxnSpLocks noChangeShapeType="1"/>
              <a:stCxn id="15398" idx="0"/>
              <a:endCxn id="3081" idx="2"/>
            </p:cNvCxnSpPr>
            <p:nvPr/>
          </p:nvCxnSpPr>
          <p:spPr bwMode="auto">
            <a:xfrm rot="5400000" flipH="1">
              <a:off x="5526" y="1776"/>
              <a:ext cx="144" cy="57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3" name="_s3094">
              <a:extLst>
                <a:ext uri="{FF2B5EF4-FFF2-40B4-BE49-F238E27FC236}">
                  <a16:creationId xmlns:a16="http://schemas.microsoft.com/office/drawing/2014/main" id="{5E383653-3A60-B557-D4A1-608964A3E951}"/>
                </a:ext>
              </a:extLst>
            </p:cNvPr>
            <p:cNvCxnSpPr>
              <a:cxnSpLocks noChangeShapeType="1"/>
              <a:stCxn id="3093" idx="0"/>
              <a:endCxn id="3081" idx="2"/>
            </p:cNvCxnSpPr>
            <p:nvPr/>
          </p:nvCxnSpPr>
          <p:spPr bwMode="auto">
            <a:xfrm rot="-5400000">
              <a:off x="4951" y="1776"/>
              <a:ext cx="144" cy="575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4" name="_s3092">
              <a:extLst>
                <a:ext uri="{FF2B5EF4-FFF2-40B4-BE49-F238E27FC236}">
                  <a16:creationId xmlns:a16="http://schemas.microsoft.com/office/drawing/2014/main" id="{B272A907-B83E-8C4B-FBDC-CDF618500669}"/>
                </a:ext>
              </a:extLst>
            </p:cNvPr>
            <p:cNvCxnSpPr>
              <a:cxnSpLocks noChangeShapeType="1"/>
              <a:stCxn id="3091" idx="0"/>
              <a:endCxn id="3080" idx="2"/>
            </p:cNvCxnSpPr>
            <p:nvPr/>
          </p:nvCxnSpPr>
          <p:spPr bwMode="auto">
            <a:xfrm rot="5400000" flipH="1">
              <a:off x="3115" y="1523"/>
              <a:ext cx="144" cy="108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5" name="_s3090">
              <a:extLst>
                <a:ext uri="{FF2B5EF4-FFF2-40B4-BE49-F238E27FC236}">
                  <a16:creationId xmlns:a16="http://schemas.microsoft.com/office/drawing/2014/main" id="{AB4DD8D2-4827-D32D-B3CD-BE1F5E6D4388}"/>
                </a:ext>
              </a:extLst>
            </p:cNvPr>
            <p:cNvCxnSpPr>
              <a:cxnSpLocks noChangeShapeType="1"/>
              <a:stCxn id="3089" idx="0"/>
              <a:endCxn id="3080" idx="2"/>
            </p:cNvCxnSpPr>
            <p:nvPr/>
          </p:nvCxnSpPr>
          <p:spPr bwMode="auto">
            <a:xfrm rot="5400000" flipH="1">
              <a:off x="2611" y="2027"/>
              <a:ext cx="144" cy="73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6" name="_s3088">
              <a:extLst>
                <a:ext uri="{FF2B5EF4-FFF2-40B4-BE49-F238E27FC236}">
                  <a16:creationId xmlns:a16="http://schemas.microsoft.com/office/drawing/2014/main" id="{014E18F1-5977-C19B-7F70-D6818D1DA113}"/>
                </a:ext>
              </a:extLst>
            </p:cNvPr>
            <p:cNvCxnSpPr>
              <a:cxnSpLocks noChangeShapeType="1"/>
              <a:stCxn id="3087" idx="0"/>
              <a:endCxn id="3080" idx="2"/>
            </p:cNvCxnSpPr>
            <p:nvPr/>
          </p:nvCxnSpPr>
          <p:spPr bwMode="auto">
            <a:xfrm rot="-5400000">
              <a:off x="2034" y="1524"/>
              <a:ext cx="144" cy="108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7" name="_s3085">
              <a:extLst>
                <a:ext uri="{FF2B5EF4-FFF2-40B4-BE49-F238E27FC236}">
                  <a16:creationId xmlns:a16="http://schemas.microsoft.com/office/drawing/2014/main" id="{7D090C0F-7C55-946E-C6DF-0910D9228ED8}"/>
                </a:ext>
              </a:extLst>
            </p:cNvPr>
            <p:cNvCxnSpPr>
              <a:cxnSpLocks noChangeShapeType="1"/>
              <a:stCxn id="3082" idx="0"/>
              <a:endCxn id="3079" idx="2"/>
            </p:cNvCxnSpPr>
            <p:nvPr/>
          </p:nvCxnSpPr>
          <p:spPr bwMode="auto">
            <a:xfrm rot="5400000" flipH="1">
              <a:off x="6300" y="390"/>
              <a:ext cx="144" cy="2484"/>
            </a:xfrm>
            <a:prstGeom prst="bentConnector3">
              <a:avLst>
                <a:gd name="adj1" fmla="val 5035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8" name="_s3084">
              <a:extLst>
                <a:ext uri="{FF2B5EF4-FFF2-40B4-BE49-F238E27FC236}">
                  <a16:creationId xmlns:a16="http://schemas.microsoft.com/office/drawing/2014/main" id="{72A3DDEB-17A8-E833-CEED-5EEE00C4BC59}"/>
                </a:ext>
              </a:extLst>
            </p:cNvPr>
            <p:cNvCxnSpPr>
              <a:cxnSpLocks noChangeShapeType="1"/>
              <a:stCxn id="3081" idx="0"/>
              <a:endCxn id="3079" idx="2"/>
            </p:cNvCxnSpPr>
            <p:nvPr/>
          </p:nvCxnSpPr>
          <p:spPr bwMode="auto">
            <a:xfrm rot="5400000" flipH="1">
              <a:off x="5148" y="1542"/>
              <a:ext cx="144" cy="180"/>
            </a:xfrm>
            <a:prstGeom prst="bentConnector3">
              <a:avLst>
                <a:gd name="adj1" fmla="val 5035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9" name="_s3083">
              <a:extLst>
                <a:ext uri="{FF2B5EF4-FFF2-40B4-BE49-F238E27FC236}">
                  <a16:creationId xmlns:a16="http://schemas.microsoft.com/office/drawing/2014/main" id="{70C00D6D-4F1A-920C-E286-D39A7DE25854}"/>
                </a:ext>
              </a:extLst>
            </p:cNvPr>
            <p:cNvCxnSpPr>
              <a:cxnSpLocks noChangeShapeType="1"/>
              <a:stCxn id="3080" idx="0"/>
              <a:endCxn id="3079" idx="2"/>
            </p:cNvCxnSpPr>
            <p:nvPr/>
          </p:nvCxnSpPr>
          <p:spPr bwMode="auto">
            <a:xfrm rot="-5400000">
              <a:off x="3816" y="390"/>
              <a:ext cx="144" cy="2484"/>
            </a:xfrm>
            <a:prstGeom prst="bentConnector3">
              <a:avLst>
                <a:gd name="adj1" fmla="val 5035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9" name="_s3079">
              <a:extLst>
                <a:ext uri="{FF2B5EF4-FFF2-40B4-BE49-F238E27FC236}">
                  <a16:creationId xmlns:a16="http://schemas.microsoft.com/office/drawing/2014/main" id="{75A81D3E-A0B9-F929-033C-CADDB8D9C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" y="1272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80" name="_s3080">
              <a:extLst>
                <a:ext uri="{FF2B5EF4-FFF2-40B4-BE49-F238E27FC236}">
                  <a16:creationId xmlns:a16="http://schemas.microsoft.com/office/drawing/2014/main" id="{902514A1-D7E9-837F-79A2-05D4E1FB0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704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7F7F7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81" name="_s3081">
              <a:extLst>
                <a:ext uri="{FF2B5EF4-FFF2-40B4-BE49-F238E27FC236}">
                  <a16:creationId xmlns:a16="http://schemas.microsoft.com/office/drawing/2014/main" id="{3DC09AD6-0F25-5093-F889-025DF5D83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0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7F7F7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82" name="_s3082">
              <a:extLst>
                <a:ext uri="{FF2B5EF4-FFF2-40B4-BE49-F238E27FC236}">
                  <a16:creationId xmlns:a16="http://schemas.microsoft.com/office/drawing/2014/main" id="{3965C043-3BCE-99E3-2160-D9A3E4B44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1" y="170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7F7F7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87" name="_s3087">
              <a:extLst>
                <a:ext uri="{FF2B5EF4-FFF2-40B4-BE49-F238E27FC236}">
                  <a16:creationId xmlns:a16="http://schemas.microsoft.com/office/drawing/2014/main" id="{B1C1327B-F303-509C-9ADD-EC2999383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89" name="_s3089">
              <a:extLst>
                <a:ext uri="{FF2B5EF4-FFF2-40B4-BE49-F238E27FC236}">
                  <a16:creationId xmlns:a16="http://schemas.microsoft.com/office/drawing/2014/main" id="{F04299B5-A791-67E9-F86D-B0D65ADD9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91" name="_s3091">
              <a:extLst>
                <a:ext uri="{FF2B5EF4-FFF2-40B4-BE49-F238E27FC236}">
                  <a16:creationId xmlns:a16="http://schemas.microsoft.com/office/drawing/2014/main" id="{5BFBAE4C-6AFB-C57E-0828-0DE551AC0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93" name="_s3093">
              <a:extLst>
                <a:ext uri="{FF2B5EF4-FFF2-40B4-BE49-F238E27FC236}">
                  <a16:creationId xmlns:a16="http://schemas.microsoft.com/office/drawing/2014/main" id="{4FB8CC0B-47FC-E412-EAE7-22C3C2444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15398" name="_s3095">
              <a:extLst>
                <a:ext uri="{FF2B5EF4-FFF2-40B4-BE49-F238E27FC236}">
                  <a16:creationId xmlns:a16="http://schemas.microsoft.com/office/drawing/2014/main" id="{EC3C8AD5-3677-7E9A-7F5C-3DA0E2CAF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3" y="213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fr-FR" altLang="fr-FR" sz="1400" b="1"/>
                <a:t>Entité</a:t>
              </a:r>
            </a:p>
            <a:p>
              <a:pPr algn="ctr" eaLnBrk="1" hangingPunct="1"/>
              <a:r>
                <a:rPr lang="fr-FR" altLang="fr-FR" sz="1400" b="1"/>
                <a:t>cible</a:t>
              </a:r>
            </a:p>
          </p:txBody>
        </p:sp>
        <p:sp>
          <p:nvSpPr>
            <p:cNvPr id="3097" name="_s3097">
              <a:extLst>
                <a:ext uri="{FF2B5EF4-FFF2-40B4-BE49-F238E27FC236}">
                  <a16:creationId xmlns:a16="http://schemas.microsoft.com/office/drawing/2014/main" id="{66FC193C-FBE3-E747-C974-C76D38831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6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099" name="_s3099">
              <a:extLst>
                <a:ext uri="{FF2B5EF4-FFF2-40B4-BE49-F238E27FC236}">
                  <a16:creationId xmlns:a16="http://schemas.microsoft.com/office/drawing/2014/main" id="{AB10246E-AF1B-413D-1853-7869CDC1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8" y="213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01" name="_s3101">
              <a:extLst>
                <a:ext uri="{FF2B5EF4-FFF2-40B4-BE49-F238E27FC236}">
                  <a16:creationId xmlns:a16="http://schemas.microsoft.com/office/drawing/2014/main" id="{D898AD6D-0057-99CC-A0D5-2BFC4B6E1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2" y="259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03" name="_s3103">
              <a:extLst>
                <a:ext uri="{FF2B5EF4-FFF2-40B4-BE49-F238E27FC236}">
                  <a16:creationId xmlns:a16="http://schemas.microsoft.com/office/drawing/2014/main" id="{326873B4-14B4-C5A4-16EA-C74EB62AF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2" y="302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05" name="_s3105">
              <a:extLst>
                <a:ext uri="{FF2B5EF4-FFF2-40B4-BE49-F238E27FC236}">
                  <a16:creationId xmlns:a16="http://schemas.microsoft.com/office/drawing/2014/main" id="{CE3FA860-5896-801D-6D08-3059E7FF3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2591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07" name="_s3107">
              <a:extLst>
                <a:ext uri="{FF2B5EF4-FFF2-40B4-BE49-F238E27FC236}">
                  <a16:creationId xmlns:a16="http://schemas.microsoft.com/office/drawing/2014/main" id="{CD7CB492-1C98-817B-8A96-CE982FDC5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023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09" name="_s3109">
              <a:extLst>
                <a:ext uri="{FF2B5EF4-FFF2-40B4-BE49-F238E27FC236}">
                  <a16:creationId xmlns:a16="http://schemas.microsoft.com/office/drawing/2014/main" id="{423B57EB-18DC-A93F-2622-0A70CA1AF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455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11" name="_s3111">
              <a:extLst>
                <a:ext uri="{FF2B5EF4-FFF2-40B4-BE49-F238E27FC236}">
                  <a16:creationId xmlns:a16="http://schemas.microsoft.com/office/drawing/2014/main" id="{F145EFE1-7EB6-586A-0858-92B46D67F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259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13" name="_s3113">
              <a:extLst>
                <a:ext uri="{FF2B5EF4-FFF2-40B4-BE49-F238E27FC236}">
                  <a16:creationId xmlns:a16="http://schemas.microsoft.com/office/drawing/2014/main" id="{3E475FA1-8C7B-BFF7-C2FF-E6201F4D0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302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15" name="_s3115">
              <a:extLst>
                <a:ext uri="{FF2B5EF4-FFF2-40B4-BE49-F238E27FC236}">
                  <a16:creationId xmlns:a16="http://schemas.microsoft.com/office/drawing/2014/main" id="{3546BCE2-BD45-BF79-AF32-9A5D8ED83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" y="2591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17" name="_s3117">
              <a:extLst>
                <a:ext uri="{FF2B5EF4-FFF2-40B4-BE49-F238E27FC236}">
                  <a16:creationId xmlns:a16="http://schemas.microsoft.com/office/drawing/2014/main" id="{DADA966A-2436-CF03-6110-008797A1B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" y="3023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19" name="_s3119">
              <a:extLst>
                <a:ext uri="{FF2B5EF4-FFF2-40B4-BE49-F238E27FC236}">
                  <a16:creationId xmlns:a16="http://schemas.microsoft.com/office/drawing/2014/main" id="{F25130C8-0BE9-1C06-A5B5-3E8D73A39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" y="3455"/>
              <a:ext cx="865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21" name="_s3121">
              <a:extLst>
                <a:ext uri="{FF2B5EF4-FFF2-40B4-BE49-F238E27FC236}">
                  <a16:creationId xmlns:a16="http://schemas.microsoft.com/office/drawing/2014/main" id="{6A7502AF-4EE8-3529-C61D-9CC86E48C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3" y="259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23" name="_s3123">
              <a:extLst>
                <a:ext uri="{FF2B5EF4-FFF2-40B4-BE49-F238E27FC236}">
                  <a16:creationId xmlns:a16="http://schemas.microsoft.com/office/drawing/2014/main" id="{82856CAB-10C6-BB48-6A1B-3036B29BF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" y="259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25" name="_s3125">
              <a:extLst>
                <a:ext uri="{FF2B5EF4-FFF2-40B4-BE49-F238E27FC236}">
                  <a16:creationId xmlns:a16="http://schemas.microsoft.com/office/drawing/2014/main" id="{0C708157-72A4-0E60-F648-24749F215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" y="3023"/>
              <a:ext cx="862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27" name="_s3127">
              <a:extLst>
                <a:ext uri="{FF2B5EF4-FFF2-40B4-BE49-F238E27FC236}">
                  <a16:creationId xmlns:a16="http://schemas.microsoft.com/office/drawing/2014/main" id="{E68BDD7D-F816-2E2D-F0C9-287DB72A2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" y="3455"/>
              <a:ext cx="862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  <p:sp>
          <p:nvSpPr>
            <p:cNvPr id="3129" name="_s3129">
              <a:extLst>
                <a:ext uri="{FF2B5EF4-FFF2-40B4-BE49-F238E27FC236}">
                  <a16:creationId xmlns:a16="http://schemas.microsoft.com/office/drawing/2014/main" id="{6AA772C4-7925-F963-25C6-77AAA24D4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" y="3864"/>
              <a:ext cx="862" cy="288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endParaRPr lang="fr-FR" sz="700" dirty="0">
                <a:latin typeface="Arial" charset="0"/>
                <a:ea typeface="Arial" charset="0"/>
              </a:endParaRPr>
            </a:p>
          </p:txBody>
        </p:sp>
      </p:grpSp>
      <p:sp>
        <p:nvSpPr>
          <p:cNvPr id="15362" name="Text Box 59">
            <a:extLst>
              <a:ext uri="{FF2B5EF4-FFF2-40B4-BE49-F238E27FC236}">
                <a16:creationId xmlns:a16="http://schemas.microsoft.com/office/drawing/2014/main" id="{8657F9E8-B16F-2FF9-97A4-495AB5262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943600"/>
            <a:ext cx="38877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1100"/>
              <a:t>Reconstituer l</a:t>
            </a:r>
            <a:r>
              <a:rPr lang="ja-JP" altLang="fr-FR" sz="1100"/>
              <a:t>’</a:t>
            </a:r>
            <a:r>
              <a:rPr lang="fr-FR" altLang="ja-JP" sz="1100"/>
              <a:t>organigramme (hiérarchique, par fonction, métier, matriciel, ou par processus…) et positionner l</a:t>
            </a:r>
            <a:r>
              <a:rPr lang="ja-JP" altLang="fr-FR" sz="1100"/>
              <a:t>’</a:t>
            </a:r>
            <a:r>
              <a:rPr lang="fr-FR" altLang="ja-JP" sz="1100"/>
              <a:t>entité cible dont on veut établir le tableau de bord</a:t>
            </a:r>
            <a:endParaRPr lang="fr-FR" altLang="fr-FR" sz="1100"/>
          </a:p>
        </p:txBody>
      </p:sp>
      <p:sp>
        <p:nvSpPr>
          <p:cNvPr id="15363" name="ZoneTexte 1">
            <a:extLst>
              <a:ext uri="{FF2B5EF4-FFF2-40B4-BE49-F238E27FC236}">
                <a16:creationId xmlns:a16="http://schemas.microsoft.com/office/drawing/2014/main" id="{F4C2038C-1524-006E-644B-3E1C3E5BC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692150"/>
            <a:ext cx="5832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800"/>
              <a:t>La place de l’entité cible dans la structure générale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9C844ABD6F7B4689474541F55CC13B" ma:contentTypeVersion="19" ma:contentTypeDescription="Crée un document." ma:contentTypeScope="" ma:versionID="0d133514ce552ecc94d0d0b0a751e8c3">
  <xsd:schema xmlns:xsd="http://www.w3.org/2001/XMLSchema" xmlns:xs="http://www.w3.org/2001/XMLSchema" xmlns:p="http://schemas.microsoft.com/office/2006/metadata/properties" xmlns:ns2="4af84881-0503-4918-aa67-3ca51811c223" xmlns:ns3="61f25844-40d7-4c7e-b114-8a7d7b5ea21b" targetNamespace="http://schemas.microsoft.com/office/2006/metadata/properties" ma:root="true" ma:fieldsID="28c0ef2f5d9a3e0990a92430532b4b5b" ns2:_="" ns3:_="">
    <xsd:import namespace="4af84881-0503-4918-aa67-3ca51811c223"/>
    <xsd:import namespace="61f25844-40d7-4c7e-b114-8a7d7b5ea2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f84881-0503-4918-aa67-3ca51811c2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d50a965d-289d-4786-b2cb-4e6011d453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f25844-40d7-4c7e-b114-8a7d7b5ea21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d739c9b-3601-4f7a-9bc6-c16b3c414b09}" ma:internalName="TaxCatchAll" ma:showField="CatchAllData" ma:web="61f25844-40d7-4c7e-b114-8a7d7b5ea2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17F3EA-6762-478D-BC75-4CDF651845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59224A-927E-421A-BB0A-2D65A1EFC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f84881-0503-4918-aa67-3ca51811c223"/>
    <ds:schemaRef ds:uri="61f25844-40d7-4c7e-b114-8a7d7b5ea2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43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Modèle par défaut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04-La place de l'entité cible dans la structure générale</dc:title>
  <dc:subject/>
  <dc:creator>Marie Hélène MILLIE-TIMBAL pour GERESO Édition</dc:creator>
  <cp:keywords/>
  <dc:description/>
  <cp:lastModifiedBy>Julie HELIOU</cp:lastModifiedBy>
  <cp:revision>14</cp:revision>
  <dcterms:created xsi:type="dcterms:W3CDTF">2010-03-05T10:35:43Z</dcterms:created>
  <dcterms:modified xsi:type="dcterms:W3CDTF">2026-01-15T15:05:31Z</dcterms:modified>
  <cp:category/>
</cp:coreProperties>
</file>